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AD465-8533-4617-9154-4B56D58F796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74AEF-91E9-4009-BE47-6104DAC19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1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79E4F4-63B0-43E8-AD81-C61FA3B9C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8DDE01-D9A6-470D-BEF1-CA3C9F60B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AEB9F6-659A-4D9C-B55B-297BCD3F5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166-77C2-450E-AF32-63813DA31710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B37088-691A-415F-B6C3-1C243C46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AE5094-2A90-42D7-A15E-2E4338A6F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F419-33D7-4276-B2B5-27BB22F7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02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7A522D-F3CA-477D-AED8-1379D309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3E022D-0289-4A38-874B-FE0921AFC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F219CF-EEB2-47E1-ACF0-8B50C2A6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166-77C2-450E-AF32-63813DA31710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674353-9F35-4779-8D9C-ACE837FE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8108BD-D3CE-4064-933D-0D11AE33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F419-33D7-4276-B2B5-27BB22F7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32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D3DFFCB-0286-4052-8EEC-BF1486EC1C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F01233-05F6-4525-A8BF-B5DD572D0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1CA958-8CA2-4B96-B36A-32B6A592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166-77C2-450E-AF32-63813DA31710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549BF4-6FB0-4779-A1A3-13B27C9E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1383F7-BCFE-4804-92AA-BD838790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F419-33D7-4276-B2B5-27BB22F7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218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22B843-18CE-4D2B-B440-9E2EE4499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DA0366-E4F8-44B8-BAA1-4824933B3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74416B-0498-4074-A451-2911EB34A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C756DE-9E41-44F3-BBE1-3DA54FB72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999F55-1940-482E-8B85-C6494D6D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344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DCA70-5AE2-4FF1-A3DE-6E5E328C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51B9E1-ABE7-4BD9-B514-57BAAD724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749A17-633B-4C80-9A0E-B30A77CB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92C084-2068-4CD2-AE11-E30631AF4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A698BA-B47C-4C9E-9FE2-20064E74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621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E04296-94D0-48CA-ADE2-E61A4F88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CA400C-6693-40B3-A736-AEE66EAF4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746B12-F009-476F-B984-676CC070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FA2629-C4DD-45EB-9876-8DED0029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4A1D3C-9566-49DD-8E50-D45CEAFDA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894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55D1F-634C-43AB-80C8-A51A39454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CA13F4-5ED0-4969-8D98-414B70F9C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D6A8D1-D3C8-4314-BE23-8DF84E00A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C43DA6-837C-4421-93B1-66A1CF494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7750B0-32D2-4D96-9EFA-71F1959F1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5B04AE-AD66-45D9-A18C-626E3EF4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584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E7416F-DE1E-4E5D-B9A4-06103F67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92CE01-6959-4179-B826-504371C18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C2B14A-BA68-4284-9E0A-BC201587F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8B9E3F-BACD-4ACB-86AC-31E613A70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8F01067-7B07-41D0-8BB6-7345FD827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16B82BA-D398-415A-B666-27CD40F7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833E41-6791-45B3-985C-A6EB6E06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FCB547-7491-4FF4-A5D5-D2792563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763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9487B7-F2FF-43C0-838A-84A3E8642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7EC896C-4BF0-438B-9084-93ABD361D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D524A0-75EC-4848-BB1B-FC1828F0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032B1D-2A53-4362-9449-C6142E72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845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A1BEA1E-47E6-41D9-8E54-30BDCF64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920EEA5-B55E-4A1F-A31F-4CFD79C5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AD6F5A-BCC8-401E-8D67-92A4A2004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258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A82FA-3F4E-44CF-80AA-5D750B1C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35AA08-4F58-4FAA-9046-F9DF96F72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D6D65C-BFA5-4789-B914-895EED7B3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1F4DFB-2760-4544-9DA6-14105475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DC7A00-B7A1-453C-B200-C3BCE68BC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A8A9D1-8CE7-4634-9AEB-D413F5FDF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84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1E567A-84F9-4463-A8C9-BD37DD49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717ECF-640E-4E32-BCA9-2BEA18C8D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69B4E8-5D68-4E24-8778-FA4C422A3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166-77C2-450E-AF32-63813DA31710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224E42-C045-47D4-AA03-1BA01CA48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BD3914-900F-47E3-9D8F-C73CBF212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F419-33D7-4276-B2B5-27BB22F7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003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7868E-7E61-47AC-85DC-404DD2E5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1C517D-9D9A-480B-838D-59098AA31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29856F-2D63-4B4B-BDDA-97BFE9D5F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1589C2-844F-43E9-B5D0-08489954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CDF98A-ABBC-46B0-A828-D868C2C3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59B8F5-6012-4E6D-811D-8B56D027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493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81F7D-611A-4964-95C5-E7E876A2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AE8EC58-4CC3-4D02-BDB1-BB50DAA92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EB08F0-697A-4886-825D-56D720CE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74B0C7-EB75-4C0E-8BF3-1470C43C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11639F-3289-41D3-9BB0-8F6D18304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698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1CEF161-E870-40FB-BB67-3EFD9F070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EAB5FF-2D4D-43BB-B683-618DC54FD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F5B514-3FDB-4A67-BA8B-153E83D38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4AB54E-993A-43F2-B62F-206A363C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2A386D-5E13-4A29-AFD3-AE8A8AE7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04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1D8A22-4335-4423-B3DE-75F0AC02B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315C7F-3C4B-4420-B715-F8440C15E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536A28-0620-4D55-B6BD-885CF7DD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166-77C2-450E-AF32-63813DA31710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D0A29A-4103-46AE-B864-49CBF1DC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11E47F-07D0-4803-A1D4-CC79C5FB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F419-33D7-4276-B2B5-27BB22F7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61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03EB26-C2DB-4863-B3AE-84C6ECE3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19B127-DA85-477C-BB36-2511A0C08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92B40B-F4FA-4017-ADEE-E24D3A210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E6F186-E420-44FB-BB15-4C45E5480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166-77C2-450E-AF32-63813DA31710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129B1C-72F3-45E0-A363-C0D05978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81822E-F517-4B8D-BB2C-D57BF72E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F419-33D7-4276-B2B5-27BB22F7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74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F8FBC9-1B8A-4AC0-AA69-E7F09094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8E4BF5-38EB-4DA1-BAA4-95602F995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DE88B7-ABEC-4637-AD57-73E207E64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E92C43-6AC2-49B3-998C-EC4E3B38F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2AA30B-C256-4D71-B40B-E388E8E2A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C54DB8-A45C-4C07-A094-1A66B6FF3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166-77C2-450E-AF32-63813DA31710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A6C6AC-81FF-46A8-93D3-03840CCC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F69EC4D-70D8-4142-9CFE-61957B34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F419-33D7-4276-B2B5-27BB22F7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94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56DED0-9C53-4311-8196-AFF252576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3B260-E2F9-493E-856B-6AA4E66A1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166-77C2-450E-AF32-63813DA31710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58A5B6-FA83-4B80-A96E-A3A24725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0B89648-EA6E-4B09-A74C-FAB07A66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F419-33D7-4276-B2B5-27BB22F7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7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D67EB51-BAD7-46A1-A129-6EDCEB4B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166-77C2-450E-AF32-63813DA31710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DD5A30-090A-4CB3-B7EE-D088577B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7C873F-86F7-4ABB-AEA1-9B8403C6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F419-33D7-4276-B2B5-27BB22F7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74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CE4E4-C87A-49D2-84C7-2BE56C1F0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22BEE4-630E-4C0F-9B1D-0E53C69FB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377132-71BB-4384-99FD-93F5F4642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37F5F0-2281-4DFB-8D48-4FD06EC23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166-77C2-450E-AF32-63813DA31710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D990D3-9730-4629-86D1-9FC7E789E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2A3C3C-D937-429F-B7EF-3527108F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F419-33D7-4276-B2B5-27BB22F7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19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19A2F4-A6B9-4F20-85F8-AACCCDD77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581A9C9-DC5B-40AF-A4E4-E257E4DCA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CB8165-27BB-42B1-8F8C-62249A71A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EB5767-2601-4378-B3D0-E63A585E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166-77C2-450E-AF32-63813DA31710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73F1DE-C71B-4CF0-A5C8-A2E69C1D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1EB421-8AB6-41EB-8A18-E1C47CF53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F419-33D7-4276-B2B5-27BB22F7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71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296B0F-8A8C-4EED-B637-F294F2C5F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89FE1E-EC88-4023-B11C-D5F49C092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86AF35-44F5-4A3C-AE89-D6E2CABAE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52145" y="6356350"/>
            <a:ext cx="15369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 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9B7BA4-73DA-49D2-9733-17E5B89B3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136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96FDDA-9DB7-4C02-93E1-F2AD472E3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7268" y="6492875"/>
            <a:ext cx="152724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4F419-33D7-4276-B2B5-27BB22F7B93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655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19EC9F3-75B7-4626-9C6B-FEC007D78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618186-A9E9-4091-AE77-D8095EA4A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820B82-FBF7-4104-8103-F29838D41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B6F8D-ADFD-4200-B901-96C3B9867015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B76CF5-BA04-4A0E-AC37-C827019E8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AC01B4-31C1-4A35-B7F4-4E01422A8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3E11D-136B-4E79-BCB2-B9B9E83848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63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Use </a:t>
            </a:r>
            <a:r>
              <a:rPr lang="fr-FR" dirty="0" err="1"/>
              <a:t>this</a:t>
            </a:r>
            <a:r>
              <a:rPr lang="fr-FR" dirty="0"/>
              <a:t> slide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and the logo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company</a:t>
            </a:r>
            <a:r>
              <a:rPr lang="fr-FR" dirty="0"/>
              <a:t>. The </a:t>
            </a:r>
            <a:r>
              <a:rPr lang="fr-FR" dirty="0" err="1"/>
              <a:t>company</a:t>
            </a:r>
            <a:r>
              <a:rPr lang="fr-FR" dirty="0"/>
              <a:t> logo </a:t>
            </a:r>
            <a:r>
              <a:rPr lang="fr-FR" dirty="0" err="1"/>
              <a:t>should</a:t>
            </a:r>
            <a:r>
              <a:rPr lang="fr-FR" dirty="0"/>
              <a:t> not </a:t>
            </a:r>
            <a:r>
              <a:rPr lang="fr-FR" dirty="0" err="1"/>
              <a:t>appear</a:t>
            </a:r>
            <a:r>
              <a:rPr lang="fr-FR" dirty="0"/>
              <a:t> on the </a:t>
            </a:r>
            <a:r>
              <a:rPr lang="fr-FR" dirty="0" err="1"/>
              <a:t>following</a:t>
            </a:r>
            <a:r>
              <a:rPr lang="fr-FR" dirty="0"/>
              <a:t> slides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202A6-888D-4E83-B322-6792E6B2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B7AF-DB04-49F0-A21A-9504A4D197E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44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293829-839E-49D7-BC7F-B7777FC9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B7AF-DB04-49F0-A21A-9504A4D197E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05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6775959-437A-43CF-84D9-D9E55ECA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B7AF-DB04-49F0-A21A-9504A4D197E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931909"/>
      </p:ext>
    </p:extLst>
  </p:cSld>
  <p:clrMapOvr>
    <a:masterClrMapping/>
  </p:clrMapOvr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27</Words>
  <Application>Microsoft Macintosh PowerPoint</Application>
  <PresentationFormat>Grand écran</PresentationFormat>
  <Paragraphs>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1_Conception personnalisée</vt:lpstr>
      <vt:lpstr>Conception personnalisée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Jean-Michel LEQUEUX</dc:creator>
  <cp:lastModifiedBy>Michel PAYS</cp:lastModifiedBy>
  <cp:revision>10</cp:revision>
  <dcterms:created xsi:type="dcterms:W3CDTF">2019-03-21T07:09:42Z</dcterms:created>
  <dcterms:modified xsi:type="dcterms:W3CDTF">2021-09-25T11:40:14Z</dcterms:modified>
</cp:coreProperties>
</file>