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  <p:sldMasterId id="2147483685" r:id="rId2"/>
  </p:sldMasterIdLst>
  <p:notesMasterIdLst>
    <p:notesMasterId r:id="rId6"/>
  </p:notesMasterIdLst>
  <p:sldIdLst>
    <p:sldId id="256" r:id="rId3"/>
    <p:sldId id="257" r:id="rId4"/>
    <p:sldId id="258" r:id="rId5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93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48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BAD465-8533-4617-9154-4B56D58F796E}" type="datetimeFigureOut">
              <a:rPr lang="fr-FR" smtClean="0"/>
              <a:t>25/09/2021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D74AEF-91E9-4009-BE47-6104DAC1938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252141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B79E4F4-63B0-43E8-AD81-C61FA3B9C42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878DDE01-D9A6-470D-BEF1-CA3C9F60B6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0AEB9F6-659A-4D9C-B55B-297BCD3F52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7B166-77C2-450E-AF32-63813DA31710}" type="datetimeFigureOut">
              <a:rPr lang="fr-FR" smtClean="0"/>
              <a:t>25/09/2021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6B37088-691A-415F-B6C3-1C243C46CC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BAE5094-2A90-42D7-A15E-2E4338A6FD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4F419-33D7-4276-B2B5-27BB22F7B93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960258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B7A522D-F3CA-477D-AED8-1379D309BE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143E022D-0289-4A38-874B-FE0921AFC60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5F219CF-EEB2-47E1-ACF0-8B50C2A692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7B166-77C2-450E-AF32-63813DA31710}" type="datetimeFigureOut">
              <a:rPr lang="fr-FR" smtClean="0"/>
              <a:t>25/09/2021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C674353-9F35-4779-8D9C-ACE837FEC7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C8108BD-D3CE-4064-933D-0D11AE330D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4F419-33D7-4276-B2B5-27BB22F7B93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203219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FD3DFFCB-0286-4052-8EEC-BF1486EC1C4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74F01233-05F6-4525-A8BF-B5DD572D060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71CA958-8CA2-4B96-B36A-32B6A59232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7B166-77C2-450E-AF32-63813DA31710}" type="datetimeFigureOut">
              <a:rPr lang="fr-FR" smtClean="0"/>
              <a:t>25/09/2021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F549BF4-6FB0-4779-A1A3-13B27C9E05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11383F7-BCFE-4804-92AA-BD83879080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4F419-33D7-4276-B2B5-27BB22F7B93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122185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122B843-18CE-4D2B-B440-9E2EE449923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97DA0366-E4F8-44B8-BAA1-4824933B34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A74416B-0498-4074-A451-2911EB34AB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B6F8D-ADFD-4200-B901-96C3B9867015}" type="datetimeFigureOut">
              <a:rPr lang="fr-FR" smtClean="0"/>
              <a:t>25/09/2021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3C756DE-9E41-44F3-BBE1-3DA54FB724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C999F55-1940-482E-8B85-C6494D6DDD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3E11D-136B-4E79-BCB2-B9B9E83848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933440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D1DCA70-5AE2-4FF1-A3DE-6E5E328CCA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D51B9E1-ABE7-4BD9-B514-57BAAD7241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B749A17-633B-4C80-9A0E-B30A77CB92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B6F8D-ADFD-4200-B901-96C3B9867015}" type="datetimeFigureOut">
              <a:rPr lang="fr-FR" smtClean="0"/>
              <a:t>25/09/2021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792C084-2068-4CD2-AE11-E30631AF49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BA698BA-B47C-4C9E-9FE2-20064E7440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3E11D-136B-4E79-BCB2-B9B9E83848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4062195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3E04296-94D0-48CA-ADE2-E61A4F8818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69CA400C-6693-40B3-A736-AEE66EAF49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3746B12-F009-476F-B984-676CC070F0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B6F8D-ADFD-4200-B901-96C3B9867015}" type="datetimeFigureOut">
              <a:rPr lang="fr-FR" smtClean="0"/>
              <a:t>25/09/2021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DFA2629-C4DD-45EB-9876-8DED002983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C4A1D3C-9566-49DD-8E50-D45CEAFDAF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3E11D-136B-4E79-BCB2-B9B9E83848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9089424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4D55D1F-634C-43AB-80C8-A51A394545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7CA13F4-5ED0-4969-8D98-414B70F9C94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40D6A8D1-D3C8-4314-BE23-8DF84E00A9D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E7C43DA6-837C-4421-93B1-66A1CF4940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B6F8D-ADFD-4200-B901-96C3B9867015}" type="datetimeFigureOut">
              <a:rPr lang="fr-FR" smtClean="0"/>
              <a:t>25/09/2021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BF7750B0-32D2-4D96-9EFA-71F1959F1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4A5B04AE-AD66-45D9-A18C-626E3EF423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3E11D-136B-4E79-BCB2-B9B9E83848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0058422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1E7416F-DE1E-4E5D-B9A4-06103F67F7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B292CE01-6959-4179-B826-504371C18D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C6C2B14A-BA68-4284-9E0A-BC201587F4D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428B9E3F-BACD-4ACB-86AC-31E613A70E8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B8F01067-7B07-41D0-8BB6-7345FD8279E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616B82BA-D398-415A-B666-27CD40F70A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B6F8D-ADFD-4200-B901-96C3B9867015}" type="datetimeFigureOut">
              <a:rPr lang="fr-FR" smtClean="0"/>
              <a:t>25/09/2021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67833E41-6791-45B3-985C-A6EB6E06A6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26FCB547-7491-4FF4-A5D5-D27925637C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3E11D-136B-4E79-BCB2-B9B9E83848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8176325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C9487B7-F2FF-43C0-838A-84A3E8642A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D7EC896C-4BF0-438B-9084-93ABD361D3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B6F8D-ADFD-4200-B901-96C3B9867015}" type="datetimeFigureOut">
              <a:rPr lang="fr-FR" smtClean="0"/>
              <a:t>25/09/2021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01D524A0-75EC-4848-BB1B-FC1828F088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0D032B1D-2A53-4362-9449-C6142E726E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3E11D-136B-4E79-BCB2-B9B9E83848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6984537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0A1BEA1E-47E6-41D9-8E54-30BDCF645B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B6F8D-ADFD-4200-B901-96C3B9867015}" type="datetimeFigureOut">
              <a:rPr lang="fr-FR" smtClean="0"/>
              <a:t>25/09/2021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F920EEA5-B55E-4A1F-A31F-4CFD79C5D2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51AD6F5A-BCC8-401E-8D67-92A4A20041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3E11D-136B-4E79-BCB2-B9B9E83848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6225897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FEA82FA-3F4E-44CF-80AA-5D750B1C3D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E35AA08-4F58-4FAA-9046-F9DF96F725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E2D6D65C-BFA5-4789-B914-895EED7B33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321F4DFB-2760-4544-9DA6-14105475B3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B6F8D-ADFD-4200-B901-96C3B9867015}" type="datetimeFigureOut">
              <a:rPr lang="fr-FR" smtClean="0"/>
              <a:t>25/09/2021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A6DC7A00-B7A1-453C-B200-C3BCE68BC4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9FA8A9D1-8CE7-4634-9AEB-D413F5FDFC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3E11D-136B-4E79-BCB2-B9B9E83848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768408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D1E567A-84F9-4463-A8C9-BD37DD4955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0717ECF-640E-4E32-BCA9-2BEA18C8D5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869B4E8-5D68-4E24-8778-FA4C422A3F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7B166-77C2-450E-AF32-63813DA31710}" type="datetimeFigureOut">
              <a:rPr lang="fr-FR" smtClean="0"/>
              <a:t>25/09/2021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B224E42-C045-47D4-AA03-1BA01CA483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6BD3914-900F-47E3-9D8F-C73CBF212D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4F419-33D7-4276-B2B5-27BB22F7B93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9700381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607868E-7E61-47AC-85DC-404DD2E5D9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661C517D-9D9A-480B-838D-59098AA3148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8B29856F-2D63-4B4B-BDDA-97BFE9D5F22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511589C2-844F-43E9-B5D0-084899549B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B6F8D-ADFD-4200-B901-96C3B9867015}" type="datetimeFigureOut">
              <a:rPr lang="fr-FR" smtClean="0"/>
              <a:t>25/09/2021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B8CDF98A-ABBC-46B0-A828-D868C2C37E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3459B8F5-6012-4E6D-811D-8B56D02732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3E11D-136B-4E79-BCB2-B9B9E83848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7149370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1381F7D-611A-4964-95C5-E7E876A223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DAE8EC58-4CC3-4D02-BDB1-BB50DAA921B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6EB08F0-697A-4886-825D-56D720CEE9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B6F8D-ADFD-4200-B901-96C3B9867015}" type="datetimeFigureOut">
              <a:rPr lang="fr-FR" smtClean="0"/>
              <a:t>25/09/2021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174B0C7-EB75-4C0E-8BF3-1470C43C85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411639F-3289-41D3-9BB0-8F6D183048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3E11D-136B-4E79-BCB2-B9B9E83848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6269895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D1CEF161-E870-40FB-BB67-3EFD9F070AD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20EAB5FF-2D4D-43BB-B683-618DC54FD88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DF5B514-3FDB-4A67-BA8B-153E83D38A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B6F8D-ADFD-4200-B901-96C3B9867015}" type="datetimeFigureOut">
              <a:rPr lang="fr-FR" smtClean="0"/>
              <a:t>25/09/2021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84AB54E-993A-43F2-B62F-206A363CAD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82A386D-5E13-4A29-AFD3-AE8A8AE783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3E11D-136B-4E79-BCB2-B9B9E83848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670492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41D8A22-4335-4423-B3DE-75F0AC02BE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F1315C7F-3C4B-4420-B715-F8440C15E8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C536A28-0620-4D55-B6BD-885CF7DDD5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7B166-77C2-450E-AF32-63813DA31710}" type="datetimeFigureOut">
              <a:rPr lang="fr-FR" smtClean="0"/>
              <a:t>25/09/2021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BD0A29A-4103-46AE-B864-49CBF1DCD0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811E47F-07D0-4803-A1D4-CC79C5FB6D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4F419-33D7-4276-B2B5-27BB22F7B93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836163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903EB26-C2DB-4863-B3AE-84C6ECE3E1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219B127-DA85-477C-BB36-2511A0C0891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E792B40B-F4FA-4017-ADEE-E24D3A21074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BDE6F186-E420-44FB-BB15-4C45E5480E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7B166-77C2-450E-AF32-63813DA31710}" type="datetimeFigureOut">
              <a:rPr lang="fr-FR" smtClean="0"/>
              <a:t>25/09/2021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A4129B1C-72F3-45E0-A363-C0D05978B4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281822E-F517-4B8D-BB2C-D57BF72EBA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4F419-33D7-4276-B2B5-27BB22F7B93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427468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5F8FBC9-1B8A-4AC0-AA69-E7F09094C5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4B8E4BF5-38EB-4DA1-BAA4-95602F995F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C7DE88B7-ABEC-4637-AD57-73E207E6498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57E92C43-6AC2-49B3-998C-EC4E3B38FDD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2A2AA30B-C256-4D71-B40B-E388E8E2A6D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C1C54DB8-A45C-4C07-A094-1A66B6FF3B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7B166-77C2-450E-AF32-63813DA31710}" type="datetimeFigureOut">
              <a:rPr lang="fr-FR" smtClean="0"/>
              <a:t>25/09/2021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02A6C6AC-81FF-46A8-93D3-03840CCCD2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CF69EC4D-70D8-4142-9CFE-61957B344F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4F419-33D7-4276-B2B5-27BB22F7B93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289473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856DED0-9C53-4311-8196-AFF2525769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7A83B260-E2F9-493E-856B-6AA4E66A1F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7B166-77C2-450E-AF32-63813DA31710}" type="datetimeFigureOut">
              <a:rPr lang="fr-FR" smtClean="0"/>
              <a:t>25/09/2021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9658A5B6-FA83-4B80-A96E-A3A2472588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F0B89648-EA6E-4B09-A74C-FAB07A66DB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4F419-33D7-4276-B2B5-27BB22F7B93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077498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AD67EB51-BAD7-46A1-A129-6EDCEB4BA6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7B166-77C2-450E-AF32-63813DA31710}" type="datetimeFigureOut">
              <a:rPr lang="fr-FR" smtClean="0"/>
              <a:t>25/09/2021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61DD5A30-090A-4CB3-B7EE-D088577B1D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B37C873F-86F7-4ABB-AEA1-9B8403C647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4F419-33D7-4276-B2B5-27BB22F7B93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417484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1ACE4E4-C87A-49D2-84C7-2BE56C1F0F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322BEE4-630E-4C0F-9B1D-0E53C69FBC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A1377132-71BB-4384-99FD-93F5F46421A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E637F5F0-2281-4DFB-8D48-4FD06EC234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7B166-77C2-450E-AF32-63813DA31710}" type="datetimeFigureOut">
              <a:rPr lang="fr-FR" smtClean="0"/>
              <a:t>25/09/2021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FAD990D3-9730-4629-86D1-9FC7E789EF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802A3C3C-D937-429F-B7EF-3527108FD4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4F419-33D7-4276-B2B5-27BB22F7B93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601964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419A2F4-A6B9-4F20-85F8-AACCCDD77F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A581A9C9-DC5B-40AF-A4E4-E257E4DCA31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D4CB8165-27BB-42B1-8F8C-62249A71AD1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D9EB5767-2601-4378-B3D0-E63A585EE8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7B166-77C2-450E-AF32-63813DA31710}" type="datetimeFigureOut">
              <a:rPr lang="fr-FR" smtClean="0"/>
              <a:t>25/09/2021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E173F1DE-C71B-4CF0-A5C8-A2E69C1D93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D1EB421-8AB6-41EB-8A18-E1C47CF53C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4F419-33D7-4276-B2B5-27BB22F7B93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257187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F2296B0F-8A8C-4EED-B637-F294F2C5F0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C489FE1E-EC88-4023-B11C-D5F49C092F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B86AF35-44F5-4A3C-AE89-D6E2CABAE6F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352145" y="6356350"/>
            <a:ext cx="153697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dirty="0"/>
              <a:t> </a:t>
            </a:r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29B7BA4-73DA-49D2-9733-17E5B89B3E6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1365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 dirty="0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896FDDA-9DB7-4C02-93E1-F2AD472E356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027268" y="6492875"/>
            <a:ext cx="1527243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44F419-33D7-4276-B2B5-27BB22F7B930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665509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B19EC9F3-75B7-4626-9C6B-FEC007D782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C0618186-A9E9-4091-AE77-D8095EA4A2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D820B82-FBF7-4104-8103-F29838D412B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5B6F8D-ADFD-4200-B901-96C3B9867015}" type="datetimeFigureOut">
              <a:rPr lang="fr-FR" smtClean="0"/>
              <a:t>25/09/2021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6B76CF5-BA04-4A0E-AC37-C827019E89B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4AC01B4-31C1-4A35-B7F4-4E01422A8A3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33E11D-136B-4E79-BCB2-B9B9E83848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426326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/>
              <a:t>Use </a:t>
            </a:r>
            <a:r>
              <a:rPr lang="fr-FR" dirty="0" err="1"/>
              <a:t>this</a:t>
            </a:r>
            <a:r>
              <a:rPr lang="fr-FR" dirty="0"/>
              <a:t> slide to </a:t>
            </a:r>
            <a:r>
              <a:rPr lang="fr-FR" dirty="0" err="1"/>
              <a:t>add</a:t>
            </a:r>
            <a:r>
              <a:rPr lang="fr-FR" dirty="0"/>
              <a:t> </a:t>
            </a:r>
            <a:r>
              <a:rPr lang="fr-FR" dirty="0" err="1"/>
              <a:t>your</a:t>
            </a:r>
            <a:r>
              <a:rPr lang="fr-FR" dirty="0"/>
              <a:t> </a:t>
            </a:r>
            <a:r>
              <a:rPr lang="fr-FR" dirty="0" err="1"/>
              <a:t>title</a:t>
            </a:r>
            <a:r>
              <a:rPr lang="fr-FR" dirty="0"/>
              <a:t> and the logo of </a:t>
            </a:r>
            <a:r>
              <a:rPr lang="fr-FR" dirty="0" err="1"/>
              <a:t>your</a:t>
            </a:r>
            <a:r>
              <a:rPr lang="fr-FR" dirty="0"/>
              <a:t> </a:t>
            </a:r>
            <a:r>
              <a:rPr lang="fr-FR" dirty="0" err="1"/>
              <a:t>company</a:t>
            </a:r>
            <a:r>
              <a:rPr lang="fr-FR" dirty="0"/>
              <a:t>. The </a:t>
            </a:r>
            <a:r>
              <a:rPr lang="fr-FR" dirty="0" err="1"/>
              <a:t>company</a:t>
            </a:r>
            <a:r>
              <a:rPr lang="fr-FR" dirty="0"/>
              <a:t> logo </a:t>
            </a:r>
            <a:r>
              <a:rPr lang="fr-FR" dirty="0" err="1"/>
              <a:t>should</a:t>
            </a:r>
            <a:r>
              <a:rPr lang="fr-FR" dirty="0"/>
              <a:t> not </a:t>
            </a:r>
            <a:r>
              <a:rPr lang="fr-FR" dirty="0" err="1"/>
              <a:t>appear</a:t>
            </a:r>
            <a:r>
              <a:rPr lang="fr-FR" dirty="0"/>
              <a:t> on the </a:t>
            </a:r>
            <a:r>
              <a:rPr lang="fr-FR" dirty="0" err="1"/>
              <a:t>following</a:t>
            </a:r>
            <a:r>
              <a:rPr lang="fr-FR" dirty="0"/>
              <a:t> slides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DEB202A6-888D-4E83-B322-6792E6B270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9B7AF-DB04-49F0-A21A-9504A4D197EE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564435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10293829-839E-49D7-BC7F-B7777FC999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9B7AF-DB04-49F0-A21A-9504A4D197EE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290556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56775959-437A-43CF-84D9-D9E55ECAF6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9B7AF-DB04-49F0-A21A-9504A4D197EE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25931909"/>
      </p:ext>
    </p:extLst>
  </p:cSld>
  <p:clrMapOvr>
    <a:masterClrMapping/>
  </p:clrMapOvr>
</p:sld>
</file>

<file path=ppt/theme/theme1.xml><?xml version="1.0" encoding="utf-8"?>
<a:theme xmlns:a="http://schemas.openxmlformats.org/drawingml/2006/main" name="1_Conception personnalisé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onception personnalisé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</TotalTime>
  <Words>27</Words>
  <Application>Microsoft Macintosh PowerPoint</Application>
  <PresentationFormat>Grand écran</PresentationFormat>
  <Paragraphs>4</Paragraphs>
  <Slides>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2</vt:i4>
      </vt:variant>
      <vt:variant>
        <vt:lpstr>Titres des diapositives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1_Conception personnalisée</vt:lpstr>
      <vt:lpstr>Conception personnalisée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Jean-Michel LEQUEUX</dc:creator>
  <cp:lastModifiedBy>Michel PAYS</cp:lastModifiedBy>
  <cp:revision>10</cp:revision>
  <dcterms:created xsi:type="dcterms:W3CDTF">2019-03-21T07:09:42Z</dcterms:created>
  <dcterms:modified xsi:type="dcterms:W3CDTF">2021-09-25T11:40:14Z</dcterms:modified>
</cp:coreProperties>
</file>